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7" r:id="rId3"/>
  </p:sldIdLst>
  <p:sldSz cx="12192000" cy="6858000"/>
  <p:notesSz cx="6858000" cy="9144000"/>
  <p:custDataLst>
    <p:tags r:id="rId7"/>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36"/>
  </p:normalViewPr>
  <p:slideViewPr>
    <p:cSldViewPr snapToGrid="0">
      <p:cViewPr varScale="1">
        <p:scale>
          <a:sx n="84" d="100"/>
          <a:sy n="84" d="100"/>
        </p:scale>
        <p:origin x="1104"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7" Type="http://schemas.openxmlformats.org/officeDocument/2006/relationships/tags" Target="tags/tag1.xml"/><Relationship Id="rId6" Type="http://schemas.openxmlformats.org/officeDocument/2006/relationships/tableStyles" Target="tableStyles.xml"/><Relationship Id="rId5" Type="http://schemas.openxmlformats.org/officeDocument/2006/relationships/viewProps" Target="viewProps.xml"/><Relationship Id="rId4" Type="http://schemas.openxmlformats.org/officeDocument/2006/relationships/presProps" Target="presProps.xml"/><Relationship Id="rId3" Type="http://schemas.openxmlformats.org/officeDocument/2006/relationships/slide" Target="slides/slide1.xml"/><Relationship Id="rId2" Type="http://schemas.openxmlformats.org/officeDocument/2006/relationships/theme" Target="theme/theme1.xml"/><Relationship Id="rId1" Type="http://schemas.openxmlformats.org/officeDocument/2006/relationships/slideMaster" Target="slideMasters/slideMaster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kumimoji="1" lang="zh-CN" altLang="en-US"/>
              <a:t>单击此处编辑母版标题样式</a:t>
            </a:r>
            <a:endParaRPr kumimoji="1" lang="zh-CN" altLang="en-US"/>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zh-CN" altLang="en-US"/>
              <a:t>单击此处编辑母版副标题样式</a:t>
            </a:r>
            <a:endParaRPr kumimoji="1" lang="zh-CN" altLang="en-US"/>
          </a:p>
        </p:txBody>
      </p:sp>
      <p:sp>
        <p:nvSpPr>
          <p:cNvPr id="4" name="日期占位符 3"/>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5" name="页脚占位符 4"/>
          <p:cNvSpPr>
            <a:spLocks noGrp="1"/>
          </p:cNvSpPr>
          <p:nvPr>
            <p:ph type="ftr" sz="quarter" idx="11"/>
          </p:nvPr>
        </p:nvSpPr>
        <p:spPr/>
        <p:txBody>
          <a:bodyPr/>
          <a:lstStyle/>
          <a:p>
            <a:endParaRPr kumimoji="1" lang="zh-CN" altLang="en-US"/>
          </a:p>
        </p:txBody>
      </p:sp>
      <p:sp>
        <p:nvSpPr>
          <p:cNvPr id="6" name="灯片编号占位符 5"/>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1" lang="zh-CN" altLang="en-US"/>
              <a:t>单击此处编辑母版标题样式</a:t>
            </a:r>
            <a:endParaRPr kumimoji="1" lang="zh-CN" altLang="en-US"/>
          </a:p>
        </p:txBody>
      </p:sp>
      <p:sp>
        <p:nvSpPr>
          <p:cNvPr id="3" name="竖排文字占位符 2"/>
          <p:cNvSpPr>
            <a:spLocks noGrp="1"/>
          </p:cNvSpPr>
          <p:nvPr>
            <p:ph type="body" orient="vert" idx="1"/>
          </p:nvPr>
        </p:nvSpPr>
        <p:spPr/>
        <p:txBody>
          <a:bodyPr vert="eaVert"/>
          <a:lstStyle/>
          <a:p>
            <a:pPr lvl="0"/>
            <a:r>
              <a:rPr kumimoji="1" lang="zh-CN" altLang="en-US"/>
              <a:t>单击此处编辑母版文本样式</a:t>
            </a:r>
            <a:endParaRPr kumimoji="1" lang="zh-CN" altLang="en-US"/>
          </a:p>
          <a:p>
            <a:pPr lvl="1"/>
            <a:r>
              <a:rPr kumimoji="1" lang="zh-CN" altLang="en-US"/>
              <a:t>二级</a:t>
            </a:r>
            <a:endParaRPr kumimoji="1" lang="zh-CN" altLang="en-US"/>
          </a:p>
          <a:p>
            <a:pPr lvl="2"/>
            <a:r>
              <a:rPr kumimoji="1" lang="zh-CN" altLang="en-US"/>
              <a:t>三级</a:t>
            </a:r>
            <a:endParaRPr kumimoji="1" lang="zh-CN" altLang="en-US"/>
          </a:p>
          <a:p>
            <a:pPr lvl="3"/>
            <a:r>
              <a:rPr kumimoji="1" lang="zh-CN" altLang="en-US"/>
              <a:t>四级</a:t>
            </a:r>
            <a:endParaRPr kumimoji="1" lang="zh-CN" altLang="en-US"/>
          </a:p>
          <a:p>
            <a:pPr lvl="4"/>
            <a:r>
              <a:rPr kumimoji="1" lang="zh-CN" altLang="en-US"/>
              <a:t>五级</a:t>
            </a:r>
            <a:endParaRPr kumimoji="1" lang="zh-CN" altLang="en-US"/>
          </a:p>
        </p:txBody>
      </p:sp>
      <p:sp>
        <p:nvSpPr>
          <p:cNvPr id="4" name="日期占位符 3"/>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5" name="页脚占位符 4"/>
          <p:cNvSpPr>
            <a:spLocks noGrp="1"/>
          </p:cNvSpPr>
          <p:nvPr>
            <p:ph type="ftr" sz="quarter" idx="11"/>
          </p:nvPr>
        </p:nvSpPr>
        <p:spPr/>
        <p:txBody>
          <a:bodyPr/>
          <a:lstStyle/>
          <a:p>
            <a:endParaRPr kumimoji="1" lang="zh-CN" altLang="en-US"/>
          </a:p>
        </p:txBody>
      </p:sp>
      <p:sp>
        <p:nvSpPr>
          <p:cNvPr id="6" name="灯片编号占位符 5"/>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kumimoji="1" lang="zh-CN" altLang="en-US"/>
              <a:t>单击此处编辑母版标题样式</a:t>
            </a:r>
            <a:endParaRPr kumimoji="1" lang="zh-CN" altLang="en-US"/>
          </a:p>
        </p:txBody>
      </p:sp>
      <p:sp>
        <p:nvSpPr>
          <p:cNvPr id="3" name="竖排文字占位符 2"/>
          <p:cNvSpPr>
            <a:spLocks noGrp="1"/>
          </p:cNvSpPr>
          <p:nvPr>
            <p:ph type="body" orient="vert" idx="1"/>
          </p:nvPr>
        </p:nvSpPr>
        <p:spPr>
          <a:xfrm>
            <a:off x="838200" y="365125"/>
            <a:ext cx="7734300" cy="5811838"/>
          </a:xfrm>
        </p:spPr>
        <p:txBody>
          <a:bodyPr vert="eaVert"/>
          <a:lstStyle/>
          <a:p>
            <a:pPr lvl="0"/>
            <a:r>
              <a:rPr kumimoji="1" lang="zh-CN" altLang="en-US"/>
              <a:t>单击此处编辑母版文本样式</a:t>
            </a:r>
            <a:endParaRPr kumimoji="1" lang="zh-CN" altLang="en-US"/>
          </a:p>
          <a:p>
            <a:pPr lvl="1"/>
            <a:r>
              <a:rPr kumimoji="1" lang="zh-CN" altLang="en-US"/>
              <a:t>二级</a:t>
            </a:r>
            <a:endParaRPr kumimoji="1" lang="zh-CN" altLang="en-US"/>
          </a:p>
          <a:p>
            <a:pPr lvl="2"/>
            <a:r>
              <a:rPr kumimoji="1" lang="zh-CN" altLang="en-US"/>
              <a:t>三级</a:t>
            </a:r>
            <a:endParaRPr kumimoji="1" lang="zh-CN" altLang="en-US"/>
          </a:p>
          <a:p>
            <a:pPr lvl="3"/>
            <a:r>
              <a:rPr kumimoji="1" lang="zh-CN" altLang="en-US"/>
              <a:t>四级</a:t>
            </a:r>
            <a:endParaRPr kumimoji="1" lang="zh-CN" altLang="en-US"/>
          </a:p>
          <a:p>
            <a:pPr lvl="4"/>
            <a:r>
              <a:rPr kumimoji="1" lang="zh-CN" altLang="en-US"/>
              <a:t>五级</a:t>
            </a:r>
            <a:endParaRPr kumimoji="1" lang="zh-CN" altLang="en-US"/>
          </a:p>
        </p:txBody>
      </p:sp>
      <p:sp>
        <p:nvSpPr>
          <p:cNvPr id="4" name="日期占位符 3"/>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5" name="页脚占位符 4"/>
          <p:cNvSpPr>
            <a:spLocks noGrp="1"/>
          </p:cNvSpPr>
          <p:nvPr>
            <p:ph type="ftr" sz="quarter" idx="11"/>
          </p:nvPr>
        </p:nvSpPr>
        <p:spPr/>
        <p:txBody>
          <a:bodyPr/>
          <a:lstStyle/>
          <a:p>
            <a:endParaRPr kumimoji="1" lang="zh-CN" altLang="en-US"/>
          </a:p>
        </p:txBody>
      </p:sp>
      <p:sp>
        <p:nvSpPr>
          <p:cNvPr id="6" name="灯片编号占位符 5"/>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1" lang="zh-CN" altLang="en-US"/>
              <a:t>单击此处编辑母版标题样式</a:t>
            </a:r>
            <a:endParaRPr kumimoji="1" lang="zh-CN" altLang="en-US"/>
          </a:p>
        </p:txBody>
      </p:sp>
      <p:sp>
        <p:nvSpPr>
          <p:cNvPr id="3" name="内容占位符 2"/>
          <p:cNvSpPr>
            <a:spLocks noGrp="1"/>
          </p:cNvSpPr>
          <p:nvPr>
            <p:ph idx="1"/>
          </p:nvPr>
        </p:nvSpPr>
        <p:spPr/>
        <p:txBody>
          <a:bodyPr/>
          <a:lstStyle/>
          <a:p>
            <a:pPr lvl="0"/>
            <a:r>
              <a:rPr kumimoji="1" lang="zh-CN" altLang="en-US"/>
              <a:t>单击此处编辑母版文本样式</a:t>
            </a:r>
            <a:endParaRPr kumimoji="1" lang="zh-CN" altLang="en-US"/>
          </a:p>
          <a:p>
            <a:pPr lvl="1"/>
            <a:r>
              <a:rPr kumimoji="1" lang="zh-CN" altLang="en-US"/>
              <a:t>二级</a:t>
            </a:r>
            <a:endParaRPr kumimoji="1" lang="zh-CN" altLang="en-US"/>
          </a:p>
          <a:p>
            <a:pPr lvl="2"/>
            <a:r>
              <a:rPr kumimoji="1" lang="zh-CN" altLang="en-US"/>
              <a:t>三级</a:t>
            </a:r>
            <a:endParaRPr kumimoji="1" lang="zh-CN" altLang="en-US"/>
          </a:p>
          <a:p>
            <a:pPr lvl="3"/>
            <a:r>
              <a:rPr kumimoji="1" lang="zh-CN" altLang="en-US"/>
              <a:t>四级</a:t>
            </a:r>
            <a:endParaRPr kumimoji="1" lang="zh-CN" altLang="en-US"/>
          </a:p>
          <a:p>
            <a:pPr lvl="4"/>
            <a:r>
              <a:rPr kumimoji="1" lang="zh-CN" altLang="en-US"/>
              <a:t>五级</a:t>
            </a:r>
            <a:endParaRPr kumimoji="1" lang="zh-CN" altLang="en-US"/>
          </a:p>
        </p:txBody>
      </p:sp>
      <p:sp>
        <p:nvSpPr>
          <p:cNvPr id="4" name="日期占位符 3"/>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5" name="页脚占位符 4"/>
          <p:cNvSpPr>
            <a:spLocks noGrp="1"/>
          </p:cNvSpPr>
          <p:nvPr>
            <p:ph type="ftr" sz="quarter" idx="11"/>
          </p:nvPr>
        </p:nvSpPr>
        <p:spPr/>
        <p:txBody>
          <a:bodyPr/>
          <a:lstStyle/>
          <a:p>
            <a:endParaRPr kumimoji="1" lang="zh-CN" altLang="en-US"/>
          </a:p>
        </p:txBody>
      </p:sp>
      <p:sp>
        <p:nvSpPr>
          <p:cNvPr id="6" name="灯片编号占位符 5"/>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1709738"/>
            <a:ext cx="10515600" cy="2852737"/>
          </a:xfrm>
        </p:spPr>
        <p:txBody>
          <a:bodyPr anchor="b"/>
          <a:lstStyle>
            <a:lvl1pPr>
              <a:defRPr sz="6000"/>
            </a:lvl1pPr>
          </a:lstStyle>
          <a:p>
            <a:r>
              <a:rPr kumimoji="1" lang="zh-CN" altLang="en-US"/>
              <a:t>单击此处编辑母版标题样式</a:t>
            </a:r>
            <a:endParaRPr kumimoji="1" lang="zh-CN" altLang="en-US"/>
          </a:p>
        </p:txBody>
      </p:sp>
      <p:sp>
        <p:nvSpPr>
          <p:cNvPr id="3" name="文本占位符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zh-CN" altLang="en-US"/>
              <a:t>单击此处编辑母版文本样式</a:t>
            </a:r>
            <a:endParaRPr kumimoji="1" lang="zh-CN" altLang="en-US"/>
          </a:p>
        </p:txBody>
      </p:sp>
      <p:sp>
        <p:nvSpPr>
          <p:cNvPr id="4" name="日期占位符 3"/>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5" name="页脚占位符 4"/>
          <p:cNvSpPr>
            <a:spLocks noGrp="1"/>
          </p:cNvSpPr>
          <p:nvPr>
            <p:ph type="ftr" sz="quarter" idx="11"/>
          </p:nvPr>
        </p:nvSpPr>
        <p:spPr/>
        <p:txBody>
          <a:bodyPr/>
          <a:lstStyle/>
          <a:p>
            <a:endParaRPr kumimoji="1" lang="zh-CN" altLang="en-US"/>
          </a:p>
        </p:txBody>
      </p:sp>
      <p:sp>
        <p:nvSpPr>
          <p:cNvPr id="6" name="灯片编号占位符 5"/>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1" lang="zh-CN" altLang="en-US"/>
              <a:t>单击此处编辑母版标题样式</a:t>
            </a:r>
            <a:endParaRPr kumimoji="1" lang="zh-CN" altLang="en-US"/>
          </a:p>
        </p:txBody>
      </p:sp>
      <p:sp>
        <p:nvSpPr>
          <p:cNvPr id="3" name="内容占位符 2"/>
          <p:cNvSpPr>
            <a:spLocks noGrp="1"/>
          </p:cNvSpPr>
          <p:nvPr>
            <p:ph sz="half" idx="1"/>
          </p:nvPr>
        </p:nvSpPr>
        <p:spPr>
          <a:xfrm>
            <a:off x="838200" y="1825625"/>
            <a:ext cx="5181600" cy="4351338"/>
          </a:xfrm>
        </p:spPr>
        <p:txBody>
          <a:bodyPr/>
          <a:lstStyle/>
          <a:p>
            <a:pPr lvl="0"/>
            <a:r>
              <a:rPr kumimoji="1" lang="zh-CN" altLang="en-US"/>
              <a:t>单击此处编辑母版文本样式</a:t>
            </a:r>
            <a:endParaRPr kumimoji="1" lang="zh-CN" altLang="en-US"/>
          </a:p>
          <a:p>
            <a:pPr lvl="1"/>
            <a:r>
              <a:rPr kumimoji="1" lang="zh-CN" altLang="en-US"/>
              <a:t>二级</a:t>
            </a:r>
            <a:endParaRPr kumimoji="1" lang="zh-CN" altLang="en-US"/>
          </a:p>
          <a:p>
            <a:pPr lvl="2"/>
            <a:r>
              <a:rPr kumimoji="1" lang="zh-CN" altLang="en-US"/>
              <a:t>三级</a:t>
            </a:r>
            <a:endParaRPr kumimoji="1" lang="zh-CN" altLang="en-US"/>
          </a:p>
          <a:p>
            <a:pPr lvl="3"/>
            <a:r>
              <a:rPr kumimoji="1" lang="zh-CN" altLang="en-US"/>
              <a:t>四级</a:t>
            </a:r>
            <a:endParaRPr kumimoji="1" lang="zh-CN" altLang="en-US"/>
          </a:p>
          <a:p>
            <a:pPr lvl="4"/>
            <a:r>
              <a:rPr kumimoji="1" lang="zh-CN" altLang="en-US"/>
              <a:t>五级</a:t>
            </a:r>
            <a:endParaRPr kumimoji="1" lang="zh-CN" altLang="en-US"/>
          </a:p>
        </p:txBody>
      </p:sp>
      <p:sp>
        <p:nvSpPr>
          <p:cNvPr id="4" name="内容占位符 3"/>
          <p:cNvSpPr>
            <a:spLocks noGrp="1"/>
          </p:cNvSpPr>
          <p:nvPr>
            <p:ph sz="half" idx="2"/>
          </p:nvPr>
        </p:nvSpPr>
        <p:spPr>
          <a:xfrm>
            <a:off x="6172200" y="1825625"/>
            <a:ext cx="5181600" cy="4351338"/>
          </a:xfrm>
        </p:spPr>
        <p:txBody>
          <a:bodyPr/>
          <a:lstStyle/>
          <a:p>
            <a:pPr lvl="0"/>
            <a:r>
              <a:rPr kumimoji="1" lang="zh-CN" altLang="en-US"/>
              <a:t>单击此处编辑母版文本样式</a:t>
            </a:r>
            <a:endParaRPr kumimoji="1" lang="zh-CN" altLang="en-US"/>
          </a:p>
          <a:p>
            <a:pPr lvl="1"/>
            <a:r>
              <a:rPr kumimoji="1" lang="zh-CN" altLang="en-US"/>
              <a:t>二级</a:t>
            </a:r>
            <a:endParaRPr kumimoji="1" lang="zh-CN" altLang="en-US"/>
          </a:p>
          <a:p>
            <a:pPr lvl="2"/>
            <a:r>
              <a:rPr kumimoji="1" lang="zh-CN" altLang="en-US"/>
              <a:t>三级</a:t>
            </a:r>
            <a:endParaRPr kumimoji="1" lang="zh-CN" altLang="en-US"/>
          </a:p>
          <a:p>
            <a:pPr lvl="3"/>
            <a:r>
              <a:rPr kumimoji="1" lang="zh-CN" altLang="en-US"/>
              <a:t>四级</a:t>
            </a:r>
            <a:endParaRPr kumimoji="1" lang="zh-CN" altLang="en-US"/>
          </a:p>
          <a:p>
            <a:pPr lvl="4"/>
            <a:r>
              <a:rPr kumimoji="1" lang="zh-CN" altLang="en-US"/>
              <a:t>五级</a:t>
            </a:r>
            <a:endParaRPr kumimoji="1" lang="zh-CN" altLang="en-US"/>
          </a:p>
        </p:txBody>
      </p:sp>
      <p:sp>
        <p:nvSpPr>
          <p:cNvPr id="5" name="日期占位符 4"/>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6" name="页脚占位符 5"/>
          <p:cNvSpPr>
            <a:spLocks noGrp="1"/>
          </p:cNvSpPr>
          <p:nvPr>
            <p:ph type="ftr" sz="quarter" idx="11"/>
          </p:nvPr>
        </p:nvSpPr>
        <p:spPr/>
        <p:txBody>
          <a:bodyPr/>
          <a:lstStyle/>
          <a:p>
            <a:endParaRPr kumimoji="1" lang="zh-CN" altLang="en-US"/>
          </a:p>
        </p:txBody>
      </p:sp>
      <p:sp>
        <p:nvSpPr>
          <p:cNvPr id="7" name="灯片编号占位符 6"/>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kumimoji="1" lang="zh-CN" altLang="en-US"/>
              <a:t>单击此处编辑母版标题样式</a:t>
            </a:r>
            <a:endParaRPr kumimoji="1" lang="zh-CN" altLang="en-US"/>
          </a:p>
        </p:txBody>
      </p:sp>
      <p:sp>
        <p:nvSpPr>
          <p:cNvPr id="3" name="文本占位符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zh-CN" altLang="en-US"/>
              <a:t>单击此处编辑母版文本样式</a:t>
            </a:r>
            <a:endParaRPr kumimoji="1" lang="zh-CN" altLang="en-US"/>
          </a:p>
        </p:txBody>
      </p:sp>
      <p:sp>
        <p:nvSpPr>
          <p:cNvPr id="4" name="内容占位符 3"/>
          <p:cNvSpPr>
            <a:spLocks noGrp="1"/>
          </p:cNvSpPr>
          <p:nvPr>
            <p:ph sz="half" idx="2"/>
          </p:nvPr>
        </p:nvSpPr>
        <p:spPr>
          <a:xfrm>
            <a:off x="839788" y="2505075"/>
            <a:ext cx="5157787" cy="3684588"/>
          </a:xfrm>
        </p:spPr>
        <p:txBody>
          <a:bodyPr/>
          <a:lstStyle/>
          <a:p>
            <a:pPr lvl="0"/>
            <a:r>
              <a:rPr kumimoji="1" lang="zh-CN" altLang="en-US"/>
              <a:t>单击此处编辑母版文本样式</a:t>
            </a:r>
            <a:endParaRPr kumimoji="1" lang="zh-CN" altLang="en-US"/>
          </a:p>
          <a:p>
            <a:pPr lvl="1"/>
            <a:r>
              <a:rPr kumimoji="1" lang="zh-CN" altLang="en-US"/>
              <a:t>二级</a:t>
            </a:r>
            <a:endParaRPr kumimoji="1" lang="zh-CN" altLang="en-US"/>
          </a:p>
          <a:p>
            <a:pPr lvl="2"/>
            <a:r>
              <a:rPr kumimoji="1" lang="zh-CN" altLang="en-US"/>
              <a:t>三级</a:t>
            </a:r>
            <a:endParaRPr kumimoji="1" lang="zh-CN" altLang="en-US"/>
          </a:p>
          <a:p>
            <a:pPr lvl="3"/>
            <a:r>
              <a:rPr kumimoji="1" lang="zh-CN" altLang="en-US"/>
              <a:t>四级</a:t>
            </a:r>
            <a:endParaRPr kumimoji="1" lang="zh-CN" altLang="en-US"/>
          </a:p>
          <a:p>
            <a:pPr lvl="4"/>
            <a:r>
              <a:rPr kumimoji="1" lang="zh-CN" altLang="en-US"/>
              <a:t>五级</a:t>
            </a:r>
            <a:endParaRPr kumimoji="1" lang="zh-CN" altLang="en-US"/>
          </a:p>
        </p:txBody>
      </p:sp>
      <p:sp>
        <p:nvSpPr>
          <p:cNvPr id="5" name="文本占位符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zh-CN" altLang="en-US"/>
              <a:t>单击此处编辑母版文本样式</a:t>
            </a:r>
            <a:endParaRPr kumimoji="1" lang="zh-CN" altLang="en-US"/>
          </a:p>
        </p:txBody>
      </p:sp>
      <p:sp>
        <p:nvSpPr>
          <p:cNvPr id="6" name="内容占位符 5"/>
          <p:cNvSpPr>
            <a:spLocks noGrp="1"/>
          </p:cNvSpPr>
          <p:nvPr>
            <p:ph sz="quarter" idx="4"/>
          </p:nvPr>
        </p:nvSpPr>
        <p:spPr>
          <a:xfrm>
            <a:off x="6172200" y="2505075"/>
            <a:ext cx="5183188" cy="3684588"/>
          </a:xfrm>
        </p:spPr>
        <p:txBody>
          <a:bodyPr/>
          <a:lstStyle/>
          <a:p>
            <a:pPr lvl="0"/>
            <a:r>
              <a:rPr kumimoji="1" lang="zh-CN" altLang="en-US"/>
              <a:t>单击此处编辑母版文本样式</a:t>
            </a:r>
            <a:endParaRPr kumimoji="1" lang="zh-CN" altLang="en-US"/>
          </a:p>
          <a:p>
            <a:pPr lvl="1"/>
            <a:r>
              <a:rPr kumimoji="1" lang="zh-CN" altLang="en-US"/>
              <a:t>二级</a:t>
            </a:r>
            <a:endParaRPr kumimoji="1" lang="zh-CN" altLang="en-US"/>
          </a:p>
          <a:p>
            <a:pPr lvl="2"/>
            <a:r>
              <a:rPr kumimoji="1" lang="zh-CN" altLang="en-US"/>
              <a:t>三级</a:t>
            </a:r>
            <a:endParaRPr kumimoji="1" lang="zh-CN" altLang="en-US"/>
          </a:p>
          <a:p>
            <a:pPr lvl="3"/>
            <a:r>
              <a:rPr kumimoji="1" lang="zh-CN" altLang="en-US"/>
              <a:t>四级</a:t>
            </a:r>
            <a:endParaRPr kumimoji="1" lang="zh-CN" altLang="en-US"/>
          </a:p>
          <a:p>
            <a:pPr lvl="4"/>
            <a:r>
              <a:rPr kumimoji="1" lang="zh-CN" altLang="en-US"/>
              <a:t>五级</a:t>
            </a:r>
            <a:endParaRPr kumimoji="1" lang="zh-CN" altLang="en-US"/>
          </a:p>
        </p:txBody>
      </p:sp>
      <p:sp>
        <p:nvSpPr>
          <p:cNvPr id="7" name="日期占位符 6"/>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8" name="页脚占位符 7"/>
          <p:cNvSpPr>
            <a:spLocks noGrp="1"/>
          </p:cNvSpPr>
          <p:nvPr>
            <p:ph type="ftr" sz="quarter" idx="11"/>
          </p:nvPr>
        </p:nvSpPr>
        <p:spPr/>
        <p:txBody>
          <a:bodyPr/>
          <a:lstStyle/>
          <a:p>
            <a:endParaRPr kumimoji="1" lang="zh-CN" altLang="en-US"/>
          </a:p>
        </p:txBody>
      </p:sp>
      <p:sp>
        <p:nvSpPr>
          <p:cNvPr id="9" name="灯片编号占位符 8"/>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kumimoji="1" lang="zh-CN" altLang="en-US"/>
              <a:t>单击此处编辑母版标题样式</a:t>
            </a:r>
            <a:endParaRPr kumimoji="1" lang="zh-CN" altLang="en-US"/>
          </a:p>
        </p:txBody>
      </p:sp>
      <p:sp>
        <p:nvSpPr>
          <p:cNvPr id="3" name="日期占位符 2"/>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4" name="页脚占位符 3"/>
          <p:cNvSpPr>
            <a:spLocks noGrp="1"/>
          </p:cNvSpPr>
          <p:nvPr>
            <p:ph type="ftr" sz="quarter" idx="11"/>
          </p:nvPr>
        </p:nvSpPr>
        <p:spPr/>
        <p:txBody>
          <a:bodyPr/>
          <a:lstStyle/>
          <a:p>
            <a:endParaRPr kumimoji="1" lang="zh-CN" altLang="en-US"/>
          </a:p>
        </p:txBody>
      </p:sp>
      <p:sp>
        <p:nvSpPr>
          <p:cNvPr id="5" name="灯片编号占位符 4"/>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3" name="页脚占位符 2"/>
          <p:cNvSpPr>
            <a:spLocks noGrp="1"/>
          </p:cNvSpPr>
          <p:nvPr>
            <p:ph type="ftr" sz="quarter" idx="11"/>
          </p:nvPr>
        </p:nvSpPr>
        <p:spPr/>
        <p:txBody>
          <a:bodyPr/>
          <a:lstStyle/>
          <a:p>
            <a:endParaRPr kumimoji="1" lang="zh-CN" altLang="en-US"/>
          </a:p>
        </p:txBody>
      </p:sp>
      <p:sp>
        <p:nvSpPr>
          <p:cNvPr id="4" name="灯片编号占位符 3"/>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kumimoji="1" lang="zh-CN" altLang="en-US"/>
              <a:t>单击此处编辑母版标题样式</a:t>
            </a:r>
            <a:endParaRPr kumimoji="1" lang="zh-CN" altLang="en-US"/>
          </a:p>
        </p:txBody>
      </p:sp>
      <p:sp>
        <p:nvSpPr>
          <p:cNvPr id="3" name="内容占位符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zh-CN" altLang="en-US"/>
              <a:t>单击此处编辑母版文本样式</a:t>
            </a:r>
            <a:endParaRPr kumimoji="1" lang="zh-CN" altLang="en-US"/>
          </a:p>
          <a:p>
            <a:pPr lvl="1"/>
            <a:r>
              <a:rPr kumimoji="1" lang="zh-CN" altLang="en-US"/>
              <a:t>二级</a:t>
            </a:r>
            <a:endParaRPr kumimoji="1" lang="zh-CN" altLang="en-US"/>
          </a:p>
          <a:p>
            <a:pPr lvl="2"/>
            <a:r>
              <a:rPr kumimoji="1" lang="zh-CN" altLang="en-US"/>
              <a:t>三级</a:t>
            </a:r>
            <a:endParaRPr kumimoji="1" lang="zh-CN" altLang="en-US"/>
          </a:p>
          <a:p>
            <a:pPr lvl="3"/>
            <a:r>
              <a:rPr kumimoji="1" lang="zh-CN" altLang="en-US"/>
              <a:t>四级</a:t>
            </a:r>
            <a:endParaRPr kumimoji="1" lang="zh-CN" altLang="en-US"/>
          </a:p>
          <a:p>
            <a:pPr lvl="4"/>
            <a:r>
              <a:rPr kumimoji="1" lang="zh-CN" altLang="en-US"/>
              <a:t>五级</a:t>
            </a:r>
            <a:endParaRPr kumimoji="1"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zh-CN" altLang="en-US"/>
              <a:t>单击此处编辑母版文本样式</a:t>
            </a:r>
            <a:endParaRPr kumimoji="1" lang="zh-CN" altLang="en-US"/>
          </a:p>
        </p:txBody>
      </p:sp>
      <p:sp>
        <p:nvSpPr>
          <p:cNvPr id="5" name="日期占位符 4"/>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6" name="页脚占位符 5"/>
          <p:cNvSpPr>
            <a:spLocks noGrp="1"/>
          </p:cNvSpPr>
          <p:nvPr>
            <p:ph type="ftr" sz="quarter" idx="11"/>
          </p:nvPr>
        </p:nvSpPr>
        <p:spPr/>
        <p:txBody>
          <a:bodyPr/>
          <a:lstStyle/>
          <a:p>
            <a:endParaRPr kumimoji="1" lang="zh-CN" altLang="en-US"/>
          </a:p>
        </p:txBody>
      </p:sp>
      <p:sp>
        <p:nvSpPr>
          <p:cNvPr id="7" name="灯片编号占位符 6"/>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kumimoji="1" lang="zh-CN" altLang="en-US"/>
              <a:t>单击此处编辑母版标题样式</a:t>
            </a:r>
            <a:endParaRPr kumimoji="1" lang="zh-CN" altLang="en-US"/>
          </a:p>
        </p:txBody>
      </p:sp>
      <p:sp>
        <p:nvSpPr>
          <p:cNvPr id="3" name="图片占位符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zh-CN" altLang="en-US"/>
              <a:t>单击此处编辑母版文本样式</a:t>
            </a:r>
            <a:endParaRPr kumimoji="1" lang="zh-CN" altLang="en-US"/>
          </a:p>
        </p:txBody>
      </p:sp>
      <p:sp>
        <p:nvSpPr>
          <p:cNvPr id="5" name="日期占位符 4"/>
          <p:cNvSpPr>
            <a:spLocks noGrp="1"/>
          </p:cNvSpPr>
          <p:nvPr>
            <p:ph type="dt" sz="half" idx="10"/>
          </p:nvPr>
        </p:nvSpPr>
        <p:spPr/>
        <p:txBody>
          <a:bodyPr/>
          <a:lstStyle/>
          <a:p>
            <a:fld id="{92EA0B8E-2982-9A4C-95DF-7981B02A46D3}" type="datetimeFigureOut">
              <a:rPr kumimoji="1" lang="zh-CN" altLang="en-US" smtClean="0"/>
            </a:fld>
            <a:endParaRPr kumimoji="1" lang="zh-CN" altLang="en-US"/>
          </a:p>
        </p:txBody>
      </p:sp>
      <p:sp>
        <p:nvSpPr>
          <p:cNvPr id="6" name="页脚占位符 5"/>
          <p:cNvSpPr>
            <a:spLocks noGrp="1"/>
          </p:cNvSpPr>
          <p:nvPr>
            <p:ph type="ftr" sz="quarter" idx="11"/>
          </p:nvPr>
        </p:nvSpPr>
        <p:spPr/>
        <p:txBody>
          <a:bodyPr/>
          <a:lstStyle/>
          <a:p>
            <a:endParaRPr kumimoji="1" lang="zh-CN" altLang="en-US"/>
          </a:p>
        </p:txBody>
      </p:sp>
      <p:sp>
        <p:nvSpPr>
          <p:cNvPr id="7" name="灯片编号占位符 6"/>
          <p:cNvSpPr>
            <a:spLocks noGrp="1"/>
          </p:cNvSpPr>
          <p:nvPr>
            <p:ph type="sldNum" sz="quarter" idx="12"/>
          </p:nvPr>
        </p:nvSpPr>
        <p:spPr/>
        <p:txBody>
          <a:bodyPr/>
          <a:lstStyle/>
          <a:p>
            <a:fld id="{E10B5473-0E24-5649-B981-9EB4491F5CDB}" type="slidenum">
              <a:rPr kumimoji="1" lang="zh-CN" altLang="en-US" smtClean="0"/>
            </a:fld>
            <a:endParaRPr kumimoji="1"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zh-CN" altLang="en-US"/>
              <a:t>单击此处编辑母版标题样式</a:t>
            </a:r>
            <a:endParaRPr kumimoji="1" lang="zh-CN" altLang="en-US"/>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zh-CN" altLang="en-US"/>
              <a:t>单击此处编辑母版文本样式</a:t>
            </a:r>
            <a:endParaRPr kumimoji="1" lang="zh-CN" altLang="en-US"/>
          </a:p>
          <a:p>
            <a:pPr lvl="1"/>
            <a:r>
              <a:rPr kumimoji="1" lang="zh-CN" altLang="en-US"/>
              <a:t>二级</a:t>
            </a:r>
            <a:endParaRPr kumimoji="1" lang="zh-CN" altLang="en-US"/>
          </a:p>
          <a:p>
            <a:pPr lvl="2"/>
            <a:r>
              <a:rPr kumimoji="1" lang="zh-CN" altLang="en-US"/>
              <a:t>三级</a:t>
            </a:r>
            <a:endParaRPr kumimoji="1" lang="zh-CN" altLang="en-US"/>
          </a:p>
          <a:p>
            <a:pPr lvl="3"/>
            <a:r>
              <a:rPr kumimoji="1" lang="zh-CN" altLang="en-US"/>
              <a:t>四级</a:t>
            </a:r>
            <a:endParaRPr kumimoji="1" lang="zh-CN" altLang="en-US"/>
          </a:p>
          <a:p>
            <a:pPr lvl="4"/>
            <a:r>
              <a:rPr kumimoji="1" lang="zh-CN" altLang="en-US"/>
              <a:t>五级</a:t>
            </a:r>
            <a:endParaRPr kumimoji="1" lang="zh-CN" altLang="en-US"/>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2EA0B8E-2982-9A4C-95DF-7981B02A46D3}" type="datetimeFigureOut">
              <a:rPr kumimoji="1" lang="zh-CN" altLang="en-US" smtClean="0"/>
            </a:fld>
            <a:endParaRPr kumimoji="1"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0B5473-0E24-5649-B981-9EB4491F5CDB}" type="slidenum">
              <a:rPr kumimoji="1" lang="zh-CN" altLang="en-US" smtClean="0"/>
            </a:fld>
            <a:endParaRPr kumimoji="1"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内容占位符 3"/>
          <p:cNvGraphicFramePr>
            <a:graphicFrameLocks noGrp="1"/>
          </p:cNvGraphicFramePr>
          <p:nvPr>
            <p:ph idx="1"/>
          </p:nvPr>
        </p:nvGraphicFramePr>
        <p:xfrm>
          <a:off x="556260" y="287507"/>
          <a:ext cx="11079480" cy="6250940"/>
        </p:xfrm>
        <a:graphic>
          <a:graphicData uri="http://schemas.openxmlformats.org/drawingml/2006/table">
            <a:tbl>
              <a:tblPr>
                <a:tableStyleId>{5C22544A-7EE6-4342-B048-85BDC9FD1C3A}</a:tableStyleId>
              </a:tblPr>
              <a:tblGrid>
                <a:gridCol w="831665"/>
                <a:gridCol w="831666"/>
                <a:gridCol w="1315891"/>
                <a:gridCol w="1092436"/>
                <a:gridCol w="3826635"/>
                <a:gridCol w="698291"/>
                <a:gridCol w="1241406"/>
                <a:gridCol w="1241405"/>
              </a:tblGrid>
              <a:tr h="289560">
                <a:tc>
                  <a:txBody>
                    <a:bodyPr/>
                    <a:p>
                      <a:pPr algn="ctr" fontAlgn="ctr">
                        <a:buNone/>
                      </a:pPr>
                      <a:r>
                        <a:rPr lang="zh-CN" altLang="en-US" sz="1050" b="1" i="0" u="none" strike="noStrike" dirty="0">
                          <a:solidFill>
                            <a:schemeClr val="bg1"/>
                          </a:solidFill>
                          <a:effectLst/>
                          <a:latin typeface="Arial" panose="020B0604020202020204" pitchFamily="34" charset="0"/>
                          <a:ea typeface="宋体" panose="02010600030101010101" pitchFamily="2" charset="-122"/>
                        </a:rPr>
                        <a:t>序号</a:t>
                      </a:r>
                      <a:endParaRPr lang="zh-CN" altLang="en-US" sz="1050" b="1" i="0" u="none" strike="noStrike" dirty="0">
                        <a:solidFill>
                          <a:schemeClr val="bg1"/>
                        </a:solidFill>
                        <a:effectLst/>
                        <a:latin typeface="Arial" panose="020B0604020202020204" pitchFamily="34" charset="0"/>
                        <a:ea typeface="宋体" panose="02010600030101010101" pitchFamily="2" charset="-122"/>
                      </a:endParaRPr>
                    </a:p>
                  </a:txBody>
                  <a:tcPr marL="6324" marR="6324" marT="6324" marB="0" anchor="ctr">
                    <a:solidFill>
                      <a:srgbClr val="7030A0"/>
                    </a:solidFill>
                  </a:tcPr>
                </a:tc>
                <a:tc>
                  <a:txBody>
                    <a:bodyPr/>
                    <a:lstStyle/>
                    <a:p>
                      <a:pPr algn="ctr" fontAlgn="ctr"/>
                      <a:r>
                        <a:rPr lang="zh-CN" altLang="en-US" sz="1050" u="none" strike="noStrike" dirty="0">
                          <a:solidFill>
                            <a:schemeClr val="bg1"/>
                          </a:solidFill>
                          <a:effectLst/>
                        </a:rPr>
                        <a:t>立项年份</a:t>
                      </a:r>
                      <a:endParaRPr lang="zh-CN" altLang="en-US" sz="1050" b="1" i="0" u="none" strike="noStrike" dirty="0">
                        <a:solidFill>
                          <a:schemeClr val="bg1"/>
                        </a:solidFill>
                        <a:effectLst/>
                        <a:latin typeface="Arial" panose="020B0604020202020204" pitchFamily="34" charset="0"/>
                        <a:ea typeface="宋体" panose="02010600030101010101" pitchFamily="2" charset="-122"/>
                      </a:endParaRPr>
                    </a:p>
                  </a:txBody>
                  <a:tcPr marL="6324" marR="6324" marT="6324" marB="0" anchor="ctr">
                    <a:solidFill>
                      <a:srgbClr val="7030A0"/>
                    </a:solidFill>
                  </a:tcPr>
                </a:tc>
                <a:tc>
                  <a:txBody>
                    <a:bodyPr/>
                    <a:lstStyle/>
                    <a:p>
                      <a:pPr algn="ctr" fontAlgn="ctr"/>
                      <a:r>
                        <a:rPr lang="zh-CN" altLang="en-US" sz="1050" u="none" strike="noStrike" dirty="0">
                          <a:solidFill>
                            <a:schemeClr val="bg1"/>
                          </a:solidFill>
                          <a:effectLst/>
                        </a:rPr>
                        <a:t>项目编号</a:t>
                      </a:r>
                      <a:endParaRPr lang="zh-CN" altLang="en-US" sz="1050" b="1" i="0" u="none" strike="noStrike" dirty="0">
                        <a:solidFill>
                          <a:schemeClr val="bg1"/>
                        </a:solidFill>
                        <a:effectLst/>
                        <a:latin typeface="Arial" panose="020B0604020202020204" pitchFamily="34" charset="0"/>
                        <a:ea typeface="宋体" panose="02010600030101010101" pitchFamily="2" charset="-122"/>
                      </a:endParaRPr>
                    </a:p>
                  </a:txBody>
                  <a:tcPr marL="6324" marR="6324" marT="6324" marB="0" anchor="ctr">
                    <a:solidFill>
                      <a:srgbClr val="7030A0"/>
                    </a:solidFill>
                  </a:tcPr>
                </a:tc>
                <a:tc>
                  <a:txBody>
                    <a:bodyPr/>
                    <a:lstStyle/>
                    <a:p>
                      <a:pPr algn="ctr" fontAlgn="ctr"/>
                      <a:r>
                        <a:rPr lang="zh-CN" altLang="en-US" sz="1050" u="none" strike="noStrike" dirty="0">
                          <a:solidFill>
                            <a:schemeClr val="bg1"/>
                          </a:solidFill>
                          <a:effectLst/>
                        </a:rPr>
                        <a:t>项目级别</a:t>
                      </a:r>
                      <a:endParaRPr lang="zh-CN" altLang="en-US" sz="1050" b="1" i="0" u="none" strike="noStrike" dirty="0">
                        <a:solidFill>
                          <a:schemeClr val="bg1"/>
                        </a:solidFill>
                        <a:effectLst/>
                        <a:latin typeface="Arial" panose="020B0604020202020204" pitchFamily="34" charset="0"/>
                        <a:ea typeface="宋体" panose="02010600030101010101" pitchFamily="2" charset="-122"/>
                      </a:endParaRPr>
                    </a:p>
                  </a:txBody>
                  <a:tcPr marL="6324" marR="6324" marT="6324" marB="0" anchor="ctr">
                    <a:solidFill>
                      <a:srgbClr val="7030A0"/>
                    </a:solidFill>
                  </a:tcPr>
                </a:tc>
                <a:tc>
                  <a:txBody>
                    <a:bodyPr/>
                    <a:lstStyle/>
                    <a:p>
                      <a:pPr algn="ctr" fontAlgn="ctr"/>
                      <a:r>
                        <a:rPr lang="zh-CN" altLang="en-US" sz="1050" u="none" strike="noStrike" dirty="0">
                          <a:solidFill>
                            <a:schemeClr val="bg1"/>
                          </a:solidFill>
                          <a:effectLst/>
                        </a:rPr>
                        <a:t>项目名称</a:t>
                      </a:r>
                      <a:endParaRPr lang="zh-CN" altLang="en-US" sz="1050" b="1" i="0" u="none" strike="noStrike" dirty="0">
                        <a:solidFill>
                          <a:schemeClr val="bg1"/>
                        </a:solidFill>
                        <a:effectLst/>
                        <a:latin typeface="Arial" panose="020B0604020202020204" pitchFamily="34" charset="0"/>
                        <a:ea typeface="宋体" panose="02010600030101010101" pitchFamily="2" charset="-122"/>
                      </a:endParaRPr>
                    </a:p>
                  </a:txBody>
                  <a:tcPr marL="6324" marR="6324" marT="6324" marB="0" anchor="ctr">
                    <a:solidFill>
                      <a:srgbClr val="7030A0"/>
                    </a:solidFill>
                  </a:tcPr>
                </a:tc>
                <a:tc>
                  <a:txBody>
                    <a:bodyPr/>
                    <a:lstStyle/>
                    <a:p>
                      <a:pPr algn="ctr" fontAlgn="ctr"/>
                      <a:r>
                        <a:rPr lang="zh-CN" altLang="en-US" sz="1050" u="none" strike="noStrike" dirty="0">
                          <a:solidFill>
                            <a:schemeClr val="bg1"/>
                          </a:solidFill>
                          <a:effectLst/>
                        </a:rPr>
                        <a:t>项目类型</a:t>
                      </a:r>
                      <a:endParaRPr lang="zh-CN" altLang="en-US" sz="1050" b="1" i="0" u="none" strike="noStrike" dirty="0">
                        <a:solidFill>
                          <a:schemeClr val="bg1"/>
                        </a:solidFill>
                        <a:effectLst/>
                        <a:latin typeface="Arial" panose="020B0604020202020204" pitchFamily="34" charset="0"/>
                        <a:ea typeface="宋体" panose="02010600030101010101" pitchFamily="2" charset="-122"/>
                      </a:endParaRPr>
                    </a:p>
                  </a:txBody>
                  <a:tcPr marL="6324" marR="6324" marT="6324" marB="0" anchor="ctr">
                    <a:solidFill>
                      <a:srgbClr val="7030A0"/>
                    </a:solidFill>
                  </a:tcPr>
                </a:tc>
                <a:tc>
                  <a:txBody>
                    <a:bodyPr/>
                    <a:lstStyle/>
                    <a:p>
                      <a:pPr algn="ctr" fontAlgn="ctr"/>
                      <a:r>
                        <a:rPr lang="zh-CN" altLang="en-US" sz="1050" u="none" strike="noStrike" dirty="0">
                          <a:solidFill>
                            <a:schemeClr val="bg1"/>
                          </a:solidFill>
                          <a:effectLst/>
                        </a:rPr>
                        <a:t>项目负责人</a:t>
                      </a:r>
                      <a:endParaRPr lang="zh-CN" altLang="en-US" sz="1050" b="1" i="0" u="none" strike="noStrike" dirty="0">
                        <a:solidFill>
                          <a:schemeClr val="bg1"/>
                        </a:solidFill>
                        <a:effectLst/>
                        <a:latin typeface="Arial" panose="020B0604020202020204" pitchFamily="34" charset="0"/>
                        <a:ea typeface="宋体" panose="02010600030101010101" pitchFamily="2" charset="-122"/>
                      </a:endParaRPr>
                    </a:p>
                  </a:txBody>
                  <a:tcPr marL="6324" marR="6324" marT="6324" marB="0" anchor="ctr">
                    <a:solidFill>
                      <a:srgbClr val="7030A0"/>
                    </a:solidFill>
                  </a:tcPr>
                </a:tc>
                <a:tc>
                  <a:txBody>
                    <a:bodyPr/>
                    <a:lstStyle/>
                    <a:p>
                      <a:pPr algn="ctr" fontAlgn="ctr"/>
                      <a:r>
                        <a:rPr lang="zh-CN" altLang="en-US" sz="1050" u="none" strike="noStrike" dirty="0">
                          <a:solidFill>
                            <a:schemeClr val="bg1"/>
                          </a:solidFill>
                          <a:effectLst/>
                        </a:rPr>
                        <a:t>指导教师姓名</a:t>
                      </a:r>
                      <a:endParaRPr lang="zh-CN" altLang="en-US" sz="1050" b="1" i="0" u="none" strike="noStrike" dirty="0">
                        <a:solidFill>
                          <a:schemeClr val="bg1"/>
                        </a:solidFill>
                        <a:effectLst/>
                        <a:latin typeface="Arial" panose="020B0604020202020204" pitchFamily="34" charset="0"/>
                        <a:ea typeface="宋体" panose="02010600030101010101" pitchFamily="2" charset="-122"/>
                      </a:endParaRPr>
                    </a:p>
                  </a:txBody>
                  <a:tcPr marL="6324" marR="6324" marT="6324" marB="0" anchor="ctr">
                    <a:solidFill>
                      <a:srgbClr val="7030A0"/>
                    </a:solidFill>
                  </a:tcPr>
                </a:tc>
              </a:tr>
              <a:tr h="174012">
                <a:tc>
                  <a:txBody>
                    <a:bodyPr/>
                    <a:p>
                      <a:pPr algn="ctr" fontAlgn="ctr">
                        <a:buNone/>
                      </a:pPr>
                      <a:r>
                        <a:rPr lang="en-US" altLang="zh-CN" sz="1050" b="0" i="0" u="none" strike="noStrike">
                          <a:solidFill>
                            <a:srgbClr val="006100"/>
                          </a:solidFill>
                          <a:effectLst/>
                          <a:latin typeface="宋体" panose="02010600030101010101" pitchFamily="2" charset="-122"/>
                          <a:ea typeface="宋体" panose="02010600030101010101" pitchFamily="2" charset="-122"/>
                        </a:rPr>
                        <a:t>1</a:t>
                      </a:r>
                      <a:endParaRPr lang="en-US" altLang="zh-CN" sz="1050" b="0" i="0" u="none" strike="noStrike">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en-US" altLang="zh-CN" sz="1050" u="none" strike="noStrike">
                          <a:effectLst/>
                        </a:rPr>
                        <a:t>2025</a:t>
                      </a:r>
                      <a:endParaRPr lang="en-US" altLang="zh-CN" sz="1050" b="0" i="0" u="none" strike="noStrike">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en-US" altLang="zh-CN" sz="1050" u="none" strike="noStrike" dirty="0">
                          <a:effectLst/>
                        </a:rPr>
                        <a:t>202510108011</a:t>
                      </a:r>
                      <a:endParaRPr lang="en-US" altLang="zh-CN"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dirty="0">
                          <a:effectLst/>
                        </a:rPr>
                        <a:t>国家级</a:t>
                      </a:r>
                      <a:endParaRPr lang="zh-CN" altLang="en-US"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dirty="0">
                          <a:effectLst/>
                        </a:rPr>
                        <a:t>新媒体背景下国家级非遗项目上党堆锦的多语传播</a:t>
                      </a:r>
                      <a:endParaRPr lang="zh-CN" altLang="en-US"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dirty="0">
                          <a:effectLst/>
                        </a:rPr>
                        <a:t>创新训练</a:t>
                      </a:r>
                      <a:endParaRPr lang="zh-CN" altLang="en-US"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dirty="0">
                          <a:effectLst/>
                        </a:rPr>
                        <a:t>宋怡欣</a:t>
                      </a:r>
                      <a:endParaRPr lang="zh-CN" altLang="en-US"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dirty="0">
                          <a:effectLst/>
                        </a:rPr>
                        <a:t>孟晓琦</a:t>
                      </a:r>
                      <a:endParaRPr lang="zh-CN" altLang="en-US"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r>
              <a:tr h="174012">
                <a:tc>
                  <a:txBody>
                    <a:bodyPr/>
                    <a:p>
                      <a:pPr algn="ctr" fontAlgn="ctr">
                        <a:buNone/>
                      </a:pPr>
                      <a:r>
                        <a:rPr lang="en-US" altLang="zh-CN" sz="1050" b="0" i="0" u="none" strike="noStrike" dirty="0">
                          <a:solidFill>
                            <a:srgbClr val="006100"/>
                          </a:solidFill>
                          <a:effectLst/>
                          <a:latin typeface="宋体" panose="02010600030101010101" pitchFamily="2" charset="-122"/>
                          <a:ea typeface="宋体" panose="02010600030101010101" pitchFamily="2" charset="-122"/>
                        </a:rPr>
                        <a:t>2</a:t>
                      </a:r>
                      <a:endParaRPr lang="en-US" altLang="zh-CN"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en-US" altLang="zh-CN" sz="1050" u="none" strike="noStrike" dirty="0">
                          <a:effectLst/>
                        </a:rPr>
                        <a:t>2025</a:t>
                      </a:r>
                      <a:endParaRPr lang="en-US" altLang="zh-CN"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en-US" altLang="zh-CN" sz="1050" u="none" strike="noStrike" dirty="0">
                          <a:effectLst/>
                        </a:rPr>
                        <a:t>202510108012</a:t>
                      </a:r>
                      <a:endParaRPr lang="en-US" altLang="zh-CN"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a:effectLst/>
                        </a:rPr>
                        <a:t>国家级</a:t>
                      </a:r>
                      <a:endParaRPr lang="zh-CN" altLang="en-US" sz="1050" b="0" i="0" u="none" strike="noStrike">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a:effectLst/>
                        </a:rPr>
                        <a:t>凤翔太原：晋阳古城考古博物馆资料英译</a:t>
                      </a:r>
                      <a:endParaRPr lang="zh-CN" altLang="en-US" sz="1050" b="0" i="0" u="none" strike="noStrike">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a:effectLst/>
                        </a:rPr>
                        <a:t>创新训练</a:t>
                      </a:r>
                      <a:endParaRPr lang="zh-CN" altLang="en-US" sz="1050" b="0" i="0" u="none" strike="noStrike">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a:effectLst/>
                        </a:rPr>
                        <a:t>李锦婷</a:t>
                      </a:r>
                      <a:endParaRPr lang="zh-CN" altLang="en-US" sz="1050" b="0" i="0" u="none" strike="noStrike">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p>
                      <a:pPr algn="ctr" fontAlgn="ctr"/>
                      <a:r>
                        <a:rPr lang="zh-CN" altLang="en-US" sz="1050" u="none" strike="noStrike">
                          <a:effectLst/>
                        </a:rPr>
                        <a:t>王晓林</a:t>
                      </a:r>
                      <a:endParaRPr lang="zh-CN" altLang="en-US" sz="1050" b="0" i="0" u="none" strike="noStrike">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r>
              <a:tr h="174012">
                <a:tc>
                  <a:txBody>
                    <a:bodyPr/>
                    <a:p>
                      <a:pPr algn="ctr" fontAlgn="ctr">
                        <a:buNone/>
                      </a:pPr>
                      <a:r>
                        <a:rPr lang="en-US" altLang="zh-CN" sz="1050" b="0" i="0" u="none" strike="noStrike" dirty="0">
                          <a:solidFill>
                            <a:srgbClr val="006100"/>
                          </a:solidFill>
                          <a:effectLst/>
                          <a:latin typeface="宋体" panose="02010600030101010101" pitchFamily="2" charset="-122"/>
                          <a:ea typeface="宋体" panose="02010600030101010101" pitchFamily="2" charset="-122"/>
                        </a:rPr>
                        <a:t>3</a:t>
                      </a:r>
                      <a:endParaRPr lang="en-US" altLang="zh-CN"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en-US" altLang="zh-CN" sz="1050" u="none" strike="noStrike" dirty="0">
                          <a:effectLst/>
                        </a:rPr>
                        <a:t>2025</a:t>
                      </a:r>
                      <a:endParaRPr lang="en-US" altLang="zh-CN"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en-US" altLang="zh-CN" sz="1050" u="none" strike="noStrike">
                          <a:effectLst/>
                        </a:rPr>
                        <a:t>202510108013</a:t>
                      </a:r>
                      <a:endParaRPr lang="en-US" altLang="zh-CN" sz="1050" b="0" i="0" u="none" strike="noStrike">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zh-CN" altLang="en-US" sz="1050" u="none" strike="noStrike">
                          <a:effectLst/>
                        </a:rPr>
                        <a:t>国家级</a:t>
                      </a:r>
                      <a:endParaRPr lang="zh-CN" altLang="en-US" sz="1050" b="0" i="0" u="none" strike="noStrike">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en-US" altLang="zh-CN" sz="1050" u="none" strike="noStrike" dirty="0">
                          <a:effectLst/>
                        </a:rPr>
                        <a:t>《</a:t>
                      </a:r>
                      <a:r>
                        <a:rPr lang="zh-CN" altLang="en-US" sz="1050" u="none" strike="noStrike" dirty="0">
                          <a:effectLst/>
                        </a:rPr>
                        <a:t>晋艺云集，“</a:t>
                      </a:r>
                      <a:r>
                        <a:rPr lang="en-GB" sz="1050" u="none" strike="noStrike" dirty="0">
                          <a:effectLst/>
                        </a:rPr>
                        <a:t>E”</a:t>
                      </a:r>
                      <a:r>
                        <a:rPr lang="zh-CN" altLang="en-US" sz="1050" u="none" strike="noStrike" dirty="0">
                          <a:effectLst/>
                        </a:rPr>
                        <a:t>通法国：山西非遗＋跨境电商</a:t>
                      </a:r>
                      <a:r>
                        <a:rPr lang="en-US" altLang="zh-CN" sz="1050" u="none" strike="noStrike" dirty="0">
                          <a:effectLst/>
                        </a:rPr>
                        <a:t>》</a:t>
                      </a:r>
                      <a:endParaRPr lang="en-US" altLang="zh-CN"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zh-CN" altLang="en-US" sz="1050" u="none" strike="noStrike" dirty="0">
                          <a:effectLst/>
                        </a:rPr>
                        <a:t>创新训练</a:t>
                      </a:r>
                      <a:endParaRPr lang="zh-CN" altLang="en-US"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zh-CN" altLang="en-US" sz="1050" u="none" strike="noStrike" dirty="0">
                          <a:effectLst/>
                        </a:rPr>
                        <a:t>李娜</a:t>
                      </a:r>
                      <a:endParaRPr lang="zh-CN" altLang="en-US"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zh-CN" altLang="en-US" sz="1050" u="none" strike="noStrike" dirty="0">
                          <a:effectLst/>
                        </a:rPr>
                        <a:t>刘枚</a:t>
                      </a:r>
                      <a:endParaRPr lang="zh-CN" altLang="en-US" sz="1050" b="0" i="0" u="none" strike="noStrike" dirty="0">
                        <a:solidFill>
                          <a:srgbClr val="006100"/>
                        </a:solidFill>
                        <a:effectLs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r>
              <a:tr h="174012">
                <a:tc>
                  <a:txBody>
                    <a:bodyPr/>
                    <a:p>
                      <a:pPr algn="ctr" fontAlgn="ctr">
                        <a:buNone/>
                      </a:pPr>
                      <a:r>
                        <a:rPr lang="en-US" altLang="zh-CN" sz="1050" b="0" i="0" u="none" strike="noStrike">
                          <a:solidFill>
                            <a:srgbClr val="006100"/>
                          </a:solidFill>
                          <a:effectLst/>
                          <a:highlight>
                            <a:srgbClr val="FFFF00"/>
                          </a:highlight>
                          <a:latin typeface="宋体" panose="02010600030101010101" pitchFamily="2" charset="-122"/>
                          <a:ea typeface="宋体" panose="02010600030101010101" pitchFamily="2" charset="-122"/>
                        </a:rPr>
                        <a:t>4</a:t>
                      </a:r>
                      <a:endParaRPr lang="en-US" altLang="zh-CN" sz="1050" b="0" i="0" u="none" strike="noStrike">
                        <a:solidFill>
                          <a:srgbClr val="0061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en-US" altLang="zh-CN" sz="1050" u="none" strike="noStrike">
                          <a:effectLst/>
                          <a:highlight>
                            <a:srgbClr val="FFFF00"/>
                          </a:highlight>
                        </a:rPr>
                        <a:t>2025</a:t>
                      </a:r>
                      <a:endParaRPr lang="en-US" altLang="zh-CN" sz="1050" b="0" i="0" u="none" strike="noStrike">
                        <a:solidFill>
                          <a:srgbClr val="0061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en-GB" sz="1050" u="none" strike="noStrike" dirty="0">
                          <a:effectLst/>
                          <a:highlight>
                            <a:srgbClr val="FFFF00"/>
                          </a:highlight>
                        </a:rPr>
                        <a:t>202510108001X</a:t>
                      </a:r>
                      <a:endParaRPr lang="en-GB" sz="1050" b="0" i="0" u="none" strike="noStrike" dirty="0">
                        <a:solidFill>
                          <a:srgbClr val="0061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zh-CN" altLang="en-US" sz="1050" u="none" strike="noStrike">
                          <a:effectLst/>
                          <a:highlight>
                            <a:srgbClr val="FFFF00"/>
                          </a:highlight>
                        </a:rPr>
                        <a:t>国家级</a:t>
                      </a:r>
                      <a:endParaRPr lang="zh-CN" altLang="en-US" sz="1050" b="0" i="0" u="none" strike="noStrike">
                        <a:solidFill>
                          <a:srgbClr val="0061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zh-CN" altLang="en-US" sz="1050" u="none" strike="noStrike">
                          <a:effectLst/>
                          <a:highlight>
                            <a:srgbClr val="FFFF00"/>
                          </a:highlight>
                        </a:rPr>
                        <a:t>国际游客个性化山西文旅专线线上定制服务平台</a:t>
                      </a:r>
                      <a:endParaRPr lang="zh-CN" altLang="en-US" sz="1050" b="0" i="0" u="none" strike="noStrike">
                        <a:solidFill>
                          <a:srgbClr val="0061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zh-CN" altLang="en-US" sz="1050" u="none" strike="noStrike">
                          <a:effectLst/>
                          <a:highlight>
                            <a:srgbClr val="FFFF00"/>
                          </a:highlight>
                        </a:rPr>
                        <a:t>创业训练</a:t>
                      </a:r>
                      <a:endParaRPr lang="zh-CN" altLang="en-US" sz="1050" b="0" i="0" u="none" strike="noStrike">
                        <a:solidFill>
                          <a:srgbClr val="0061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zh-CN" altLang="en-US" sz="1050" u="none" strike="noStrike">
                          <a:effectLst/>
                          <a:highlight>
                            <a:srgbClr val="FFFF00"/>
                          </a:highlight>
                        </a:rPr>
                        <a:t>乔艺涵</a:t>
                      </a:r>
                      <a:endParaRPr lang="zh-CN" altLang="en-US" sz="1050" b="0" i="0" u="none" strike="noStrike">
                        <a:solidFill>
                          <a:srgbClr val="0061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c>
                  <a:txBody>
                    <a:bodyPr/>
                    <a:lstStyle/>
                    <a:p>
                      <a:pPr algn="ctr" fontAlgn="ctr"/>
                      <a:r>
                        <a:rPr lang="zh-CN" altLang="en-US" sz="1050" u="none" strike="noStrike">
                          <a:effectLst/>
                          <a:highlight>
                            <a:srgbClr val="FFFF00"/>
                          </a:highlight>
                        </a:rPr>
                        <a:t>郝琳</a:t>
                      </a:r>
                      <a:endParaRPr lang="zh-CN" altLang="en-US" sz="1050" b="0" i="0" u="none" strike="noStrike">
                        <a:solidFill>
                          <a:srgbClr val="0061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6">
                        <a:lumMod val="60000"/>
                        <a:lumOff val="40000"/>
                      </a:schemeClr>
                    </a:solidFill>
                  </a:tcPr>
                </a:tc>
              </a:tr>
              <a:tr h="173990">
                <a:tc>
                  <a:txBody>
                    <a:bodyPr/>
                    <a:p>
                      <a:pPr algn="ctr" fontAlgn="ctr">
                        <a:buNone/>
                      </a:pPr>
                      <a:r>
                        <a:rPr lang="en-US" altLang="zh-CN" sz="1050" b="0" i="0" u="none" strike="noStrike" dirty="0">
                          <a:solidFill>
                            <a:srgbClr val="9C6500"/>
                          </a:solidFill>
                          <a:effectLst/>
                          <a:latin typeface="宋体" panose="02010600030101010101" pitchFamily="2" charset="-122"/>
                          <a:ea typeface="宋体" panose="02010600030101010101" pitchFamily="2" charset="-122"/>
                        </a:rPr>
                        <a:t>5</a:t>
                      </a:r>
                      <a:endParaRPr lang="en-US" altLang="zh-CN"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en-US" altLang="zh-CN" sz="1050" u="none" strike="noStrike" dirty="0">
                          <a:effectLst/>
                        </a:rPr>
                        <a:t>2025</a:t>
                      </a:r>
                      <a:endParaRPr lang="en-US" altLang="zh-CN"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en-GB" sz="1050" u="none" strike="noStrike" dirty="0">
                          <a:effectLst/>
                        </a:rPr>
                        <a:t>S202510108035</a:t>
                      </a:r>
                      <a:endParaRPr lang="en-GB"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dirty="0">
                          <a:effectLst/>
                        </a:rPr>
                        <a:t>省级</a:t>
                      </a:r>
                      <a:endParaRPr lang="zh-CN" altLang="en-US"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dirty="0">
                          <a:effectLst/>
                        </a:rPr>
                        <a:t>美国黑人种族冒充现象研究</a:t>
                      </a:r>
                      <a:endParaRPr lang="zh-CN" altLang="en-US"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a:effectLst/>
                        </a:rPr>
                        <a:t>创新训练</a:t>
                      </a:r>
                      <a:endParaRPr lang="zh-CN" altLang="en-US"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a:effectLst/>
                        </a:rPr>
                        <a:t>黄巧莹</a:t>
                      </a:r>
                      <a:endParaRPr lang="zh-CN" altLang="en-US"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a:effectLst/>
                        </a:rPr>
                        <a:t>郝富强</a:t>
                      </a:r>
                      <a:endParaRPr lang="zh-CN" altLang="en-US"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r>
              <a:tr h="173990">
                <a:tc>
                  <a:txBody>
                    <a:bodyPr/>
                    <a:p>
                      <a:pPr algn="ctr" fontAlgn="ctr">
                        <a:buNone/>
                      </a:pPr>
                      <a:r>
                        <a:rPr lang="en-US" altLang="zh-CN" sz="1050" b="0" i="0" u="none" strike="noStrike">
                          <a:solidFill>
                            <a:srgbClr val="9C6500"/>
                          </a:solidFill>
                          <a:effectLst/>
                          <a:latin typeface="宋体" panose="02010600030101010101" pitchFamily="2" charset="-122"/>
                          <a:ea typeface="宋体" panose="02010600030101010101" pitchFamily="2" charset="-122"/>
                        </a:rPr>
                        <a:t>6</a:t>
                      </a:r>
                      <a:endParaRPr lang="en-US" altLang="zh-CN"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en-US" altLang="zh-CN" sz="1050" u="none" strike="noStrike">
                          <a:effectLst/>
                        </a:rPr>
                        <a:t>2025</a:t>
                      </a:r>
                      <a:endParaRPr lang="en-US" altLang="zh-CN"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en-GB" sz="1050" u="none" strike="noStrike" dirty="0">
                          <a:effectLst/>
                        </a:rPr>
                        <a:t>S202510108036</a:t>
                      </a:r>
                      <a:endParaRPr lang="en-GB"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a:effectLst/>
                        </a:rPr>
                        <a:t>省级</a:t>
                      </a:r>
                      <a:endParaRPr lang="zh-CN" altLang="en-US"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a:effectLst/>
                        </a:rPr>
                        <a:t>钟楼古韵</a:t>
                      </a:r>
                      <a:r>
                        <a:rPr lang="en-US" altLang="zh-CN" sz="1050" u="none" strike="noStrike">
                          <a:effectLst/>
                        </a:rPr>
                        <a:t>——</a:t>
                      </a:r>
                      <a:r>
                        <a:rPr lang="zh-CN" altLang="en-US" sz="1050" u="none" strike="noStrike">
                          <a:effectLst/>
                        </a:rPr>
                        <a:t>太原文商共融对外宣传的研究</a:t>
                      </a:r>
                      <a:endParaRPr lang="zh-CN" altLang="en-US"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dirty="0">
                          <a:effectLst/>
                        </a:rPr>
                        <a:t>创新训练</a:t>
                      </a:r>
                      <a:endParaRPr lang="zh-CN" altLang="en-US"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dirty="0">
                          <a:effectLst/>
                        </a:rPr>
                        <a:t>韩振婷</a:t>
                      </a:r>
                      <a:endParaRPr lang="zh-CN" altLang="en-US"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dirty="0">
                          <a:effectLst/>
                        </a:rPr>
                        <a:t>鲍晓婉</a:t>
                      </a:r>
                      <a:endParaRPr lang="zh-CN" altLang="en-US"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r>
              <a:tr h="173990">
                <a:tc>
                  <a:txBody>
                    <a:bodyPr/>
                    <a:p>
                      <a:pPr algn="ctr" fontAlgn="ctr">
                        <a:buNone/>
                      </a:pPr>
                      <a:r>
                        <a:rPr lang="en-US" altLang="zh-CN" sz="1050" b="0" i="0" u="none" strike="noStrike" dirty="0">
                          <a:solidFill>
                            <a:srgbClr val="9C6500"/>
                          </a:solidFill>
                          <a:effectLst/>
                          <a:latin typeface="宋体" panose="02010600030101010101" pitchFamily="2" charset="-122"/>
                          <a:ea typeface="宋体" panose="02010600030101010101" pitchFamily="2" charset="-122"/>
                        </a:rPr>
                        <a:t>7</a:t>
                      </a:r>
                      <a:endParaRPr lang="en-US" altLang="zh-CN"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en-US" altLang="zh-CN" sz="1050" u="none" strike="noStrike" dirty="0">
                          <a:effectLst/>
                        </a:rPr>
                        <a:t>2025</a:t>
                      </a:r>
                      <a:endParaRPr lang="en-US" altLang="zh-CN"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en-GB" sz="1050" u="none" strike="noStrike" dirty="0">
                          <a:effectLst/>
                        </a:rPr>
                        <a:t>S202510108037</a:t>
                      </a:r>
                      <a:endParaRPr lang="en-GB"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dirty="0">
                          <a:effectLst/>
                        </a:rPr>
                        <a:t>省级</a:t>
                      </a:r>
                      <a:endParaRPr lang="zh-CN" altLang="en-US" sz="1050" b="0" i="0" u="none" strike="noStrike" dirty="0">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en-US" altLang="zh-CN" sz="1050" u="none" strike="noStrike">
                          <a:effectLst/>
                        </a:rPr>
                        <a:t>《</a:t>
                      </a:r>
                      <a:r>
                        <a:rPr lang="zh-CN" altLang="en-US" sz="1050" u="none" strike="noStrike">
                          <a:effectLst/>
                        </a:rPr>
                        <a:t>黑神话悟空</a:t>
                      </a:r>
                      <a:r>
                        <a:rPr lang="en-US" altLang="zh-CN" sz="1050" u="none" strike="noStrike">
                          <a:effectLst/>
                        </a:rPr>
                        <a:t>》</a:t>
                      </a:r>
                      <a:r>
                        <a:rPr lang="zh-CN" altLang="en-US" sz="1050" u="none" strike="noStrike">
                          <a:effectLst/>
                        </a:rPr>
                        <a:t>视域下山西著名文旅景点的对外宣介</a:t>
                      </a:r>
                      <a:endParaRPr lang="zh-CN" altLang="en-US"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a:effectLst/>
                        </a:rPr>
                        <a:t>创新训练</a:t>
                      </a:r>
                      <a:endParaRPr lang="zh-CN" altLang="en-US"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a:effectLst/>
                        </a:rPr>
                        <a:t>黄一博</a:t>
                      </a:r>
                      <a:endParaRPr lang="zh-CN" altLang="en-US"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c>
                  <a:txBody>
                    <a:bodyPr/>
                    <a:p>
                      <a:pPr algn="ctr" fontAlgn="ctr"/>
                      <a:r>
                        <a:rPr lang="zh-CN" altLang="en-US" sz="1050" u="none" strike="noStrike">
                          <a:effectLst/>
                        </a:rPr>
                        <a:t>王晋瑞</a:t>
                      </a:r>
                      <a:endParaRPr lang="zh-CN" altLang="en-US" sz="1050" b="0" i="0" u="none" strike="noStrike">
                        <a:solidFill>
                          <a:srgbClr val="9C6500"/>
                        </a:solidFill>
                        <a:effectLst/>
                        <a:latin typeface="宋体" panose="02010600030101010101" pitchFamily="2" charset="-122"/>
                        <a:ea typeface="宋体" panose="02010600030101010101" pitchFamily="2" charset="-122"/>
                      </a:endParaRPr>
                    </a:p>
                  </a:txBody>
                  <a:tcPr marL="6324" marR="6324" marT="6324" marB="0" anchor="ctr">
                    <a:solidFill>
                      <a:schemeClr val="accent4">
                        <a:lumMod val="20000"/>
                        <a:lumOff val="80000"/>
                      </a:schemeClr>
                    </a:solidFill>
                  </a:tcPr>
                </a:tc>
              </a:tr>
              <a:tr h="174012">
                <a:tc>
                  <a:txBody>
                    <a:bodyPr/>
                    <a:p>
                      <a:pPr algn="ctr" fontAlgn="ctr">
                        <a:buNone/>
                      </a:pPr>
                      <a:r>
                        <a:rPr lang="en-US" altLang="zh-CN" sz="1050" b="0" i="0" u="none" strike="noStrike">
                          <a:solidFill>
                            <a:srgbClr val="000000"/>
                          </a:solidFill>
                          <a:effectLst/>
                          <a:highlight>
                            <a:srgbClr val="FFFF00"/>
                          </a:highlight>
                          <a:latin typeface="宋体" panose="02010600030101010101" pitchFamily="2" charset="-122"/>
                          <a:ea typeface="宋体" panose="02010600030101010101" pitchFamily="2" charset="-122"/>
                        </a:rPr>
                        <a:t>8</a:t>
                      </a:r>
                      <a:endParaRPr lang="en-US" altLang="zh-CN"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highlight>
                            <a:srgbClr val="FFFF00"/>
                          </a:highlight>
                        </a:rPr>
                        <a:t>2025</a:t>
                      </a:r>
                      <a:endParaRPr lang="en-US" altLang="zh-CN"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dirty="0">
                          <a:effectLst/>
                          <a:highlight>
                            <a:srgbClr val="FFFF00"/>
                          </a:highlight>
                        </a:rPr>
                        <a:t>X202510108003</a:t>
                      </a:r>
                      <a:endParaRPr lang="en-GB" sz="1050" b="0" i="0" u="none" strike="noStrike" dirty="0">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highlight>
                            <a:srgbClr val="FFFF00"/>
                          </a:highlight>
                        </a:rPr>
                        <a:t>校级</a:t>
                      </a:r>
                      <a:endParaRPr lang="zh-CN" altLang="en-US"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highlight>
                            <a:srgbClr val="FFFF00"/>
                          </a:highlight>
                        </a:rPr>
                        <a:t>外语助力山西红色革命文物“出圈</a:t>
                      </a:r>
                      <a:r>
                        <a:rPr lang="en-US" altLang="zh-CN" sz="1050" u="none" strike="noStrike" dirty="0">
                          <a:effectLst/>
                          <a:highlight>
                            <a:srgbClr val="FFFF00"/>
                          </a:highlight>
                        </a:rPr>
                        <a:t>"</a:t>
                      </a:r>
                      <a:r>
                        <a:rPr lang="zh-CN" altLang="en-US" sz="1050" u="none" strike="noStrike" dirty="0">
                          <a:effectLst/>
                          <a:highlight>
                            <a:srgbClr val="FFFF00"/>
                          </a:highlight>
                        </a:rPr>
                        <a:t>国际</a:t>
                      </a:r>
                      <a:endParaRPr lang="zh-CN" altLang="en-US" sz="1050" b="0" i="0" u="none" strike="noStrike" dirty="0">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highlight>
                            <a:srgbClr val="FFFF00"/>
                          </a:highlight>
                        </a:rPr>
                        <a:t>创业实践</a:t>
                      </a:r>
                      <a:endParaRPr lang="zh-CN" altLang="en-US"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highlight>
                            <a:srgbClr val="FFFF00"/>
                          </a:highlight>
                        </a:rPr>
                        <a:t>刘博文</a:t>
                      </a:r>
                      <a:endParaRPr lang="zh-CN" altLang="en-US"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highlight>
                            <a:srgbClr val="FFFF00"/>
                          </a:highlight>
                        </a:rPr>
                        <a:t>尹桂萍</a:t>
                      </a:r>
                      <a:endParaRPr lang="zh-CN" altLang="en-US"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highlight>
                            <a:srgbClr val="FFFF00"/>
                          </a:highlight>
                          <a:latin typeface="宋体" panose="02010600030101010101" pitchFamily="2" charset="-122"/>
                          <a:ea typeface="宋体" panose="02010600030101010101" pitchFamily="2" charset="-122"/>
                        </a:rPr>
                        <a:t>9</a:t>
                      </a:r>
                      <a:endParaRPr lang="en-US" altLang="zh-CN"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highlight>
                            <a:srgbClr val="FFFF00"/>
                          </a:highlight>
                        </a:rPr>
                        <a:t>2025</a:t>
                      </a:r>
                      <a:endParaRPr lang="en-US" altLang="zh-CN"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highlight>
                            <a:srgbClr val="FFFF00"/>
                          </a:highlight>
                        </a:rPr>
                        <a:t>X202510108006</a:t>
                      </a:r>
                      <a:endParaRPr lang="en-GB"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highlight>
                            <a:srgbClr val="FFFF00"/>
                          </a:highlight>
                        </a:rPr>
                        <a:t>校级</a:t>
                      </a:r>
                      <a:endParaRPr lang="zh-CN" altLang="en-US"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highlight>
                            <a:srgbClr val="FFFF00"/>
                          </a:highlight>
                        </a:rPr>
                        <a:t>文化大“傩”移</a:t>
                      </a:r>
                      <a:r>
                        <a:rPr lang="en-US" altLang="zh-CN" sz="1050" u="none" strike="noStrike" dirty="0">
                          <a:effectLst/>
                          <a:highlight>
                            <a:srgbClr val="FFFF00"/>
                          </a:highlight>
                        </a:rPr>
                        <a:t>——</a:t>
                      </a:r>
                      <a:r>
                        <a:rPr lang="zh-CN" altLang="en-US" sz="1050" u="none" strike="noStrike" dirty="0">
                          <a:effectLst/>
                          <a:highlight>
                            <a:srgbClr val="FFFF00"/>
                          </a:highlight>
                        </a:rPr>
                        <a:t>傩戏与剧本杀融合的非遗传播发展新路径</a:t>
                      </a:r>
                      <a:endParaRPr lang="zh-CN" altLang="en-US" sz="1050" b="0" i="0" u="none" strike="noStrike" dirty="0">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highlight>
                            <a:srgbClr val="FFFF00"/>
                          </a:highlight>
                        </a:rPr>
                        <a:t>创业训练</a:t>
                      </a:r>
                      <a:endParaRPr lang="zh-CN" altLang="en-US" sz="1050" b="0" i="0" u="none" strike="noStrike" dirty="0">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highlight>
                            <a:srgbClr val="FFFF00"/>
                          </a:highlight>
                        </a:rPr>
                        <a:t>王晓霞</a:t>
                      </a:r>
                      <a:endParaRPr lang="zh-CN" altLang="en-US"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highlight>
                            <a:srgbClr val="FFFF00"/>
                          </a:highlight>
                        </a:rPr>
                        <a:t>鹿婷婷</a:t>
                      </a:r>
                      <a:endParaRPr lang="zh-CN" altLang="en-US" sz="1050" b="0" i="0" u="none" strike="noStrike">
                        <a:solidFill>
                          <a:srgbClr val="000000"/>
                        </a:solidFill>
                        <a:effectLst/>
                        <a:highlight>
                          <a:srgbClr val="FFFF00"/>
                        </a:highligh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10</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rPr>
                        <a:t>X202510108070</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后疫情时代高等教育普及化背景下德语人才社会需求分析</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范泽楷</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蔡宏</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11</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rPr>
                        <a:t>X202510108071</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 人工智能在大学生英语学习中的使用现状研究</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张博宇</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王榕</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12</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rPr>
                        <a:t>X202510108072</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dirty="0">
                          <a:effectLst/>
                        </a:rPr>
                        <a:t>《</a:t>
                      </a:r>
                      <a:r>
                        <a:rPr lang="zh-CN" altLang="en-US" sz="1050" u="none" strike="noStrike" dirty="0">
                          <a:effectLst/>
                        </a:rPr>
                        <a:t>山西革命文物资料汇编</a:t>
                      </a:r>
                      <a:r>
                        <a:rPr lang="en-US" altLang="zh-CN" sz="1050" u="none" strike="noStrike" dirty="0">
                          <a:effectLst/>
                        </a:rPr>
                        <a:t>》</a:t>
                      </a:r>
                      <a:r>
                        <a:rPr lang="zh-CN" altLang="en-US" sz="1050" u="none" strike="noStrike" dirty="0">
                          <a:effectLst/>
                        </a:rPr>
                        <a:t>（汉俄双语）</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贾慧恒</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冯未卿</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13</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rPr>
                        <a:t>X202510108073</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a:t>
                      </a:r>
                      <a:r>
                        <a:rPr lang="zh-CN" altLang="en-US" sz="1050" u="none" strike="noStrike">
                          <a:effectLst/>
                        </a:rPr>
                        <a:t>黑神话</a:t>
                      </a:r>
                      <a:r>
                        <a:rPr lang="en-US" altLang="zh-CN" sz="1050" u="none" strike="noStrike">
                          <a:effectLst/>
                        </a:rPr>
                        <a:t>·</a:t>
                      </a:r>
                      <a:r>
                        <a:rPr lang="zh-CN" altLang="en-US" sz="1050" u="none" strike="noStrike">
                          <a:effectLst/>
                        </a:rPr>
                        <a:t>悟空</a:t>
                      </a:r>
                      <a:r>
                        <a:rPr lang="en-US" altLang="zh-CN" sz="1050" u="none" strike="noStrike">
                          <a:effectLst/>
                        </a:rPr>
                        <a:t>》</a:t>
                      </a:r>
                      <a:r>
                        <a:rPr lang="zh-CN" altLang="en-US" sz="1050" u="none" strike="noStrike">
                          <a:effectLst/>
                        </a:rPr>
                        <a:t>山西行</a:t>
                      </a:r>
                      <a:r>
                        <a:rPr lang="en-US" altLang="zh-CN" sz="1050" u="none" strike="noStrike">
                          <a:effectLst/>
                        </a:rPr>
                        <a:t>——</a:t>
                      </a:r>
                      <a:r>
                        <a:rPr lang="zh-CN" altLang="en-US" sz="1050" u="none" strike="noStrike">
                          <a:effectLst/>
                        </a:rPr>
                        <a:t>用俄语带你走进游戏里的山西</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创新训练</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乔宇晨</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刘敬</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14</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rPr>
                        <a:t>X202510108074</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触悟中华</a:t>
                      </a:r>
                      <a:r>
                        <a:rPr lang="en-US" altLang="zh-CN" sz="1050" u="none" strike="noStrike" dirty="0">
                          <a:effectLst/>
                        </a:rPr>
                        <a:t>——</a:t>
                      </a:r>
                      <a:r>
                        <a:rPr lang="zh-CN" altLang="en-US" sz="1050" u="none" strike="noStrike" dirty="0">
                          <a:effectLst/>
                        </a:rPr>
                        <a:t>助力俄罗斯视障群体感受中国文化</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陈奕涵</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卢伟</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15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rPr>
                        <a:t>X202510108075</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校级</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少子化背景下中日基础教育现状和改革举措研究</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李潇</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孙登洲</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16</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rPr>
                        <a:t>X202510108076</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烽火中的云冈</a:t>
                      </a:r>
                      <a:r>
                        <a:rPr lang="en-US" altLang="zh-CN" sz="1050" u="none" strike="noStrike" dirty="0">
                          <a:effectLst/>
                        </a:rPr>
                        <a:t>——</a:t>
                      </a:r>
                      <a:r>
                        <a:rPr lang="zh-CN" altLang="en-US" sz="1050" u="none" strike="noStrike" dirty="0">
                          <a:effectLst/>
                        </a:rPr>
                        <a:t>近代日本对云冈石窟调查史料整理及行为研究</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杨凌云</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权彤</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dirty="0">
                          <a:solidFill>
                            <a:srgbClr val="000000"/>
                          </a:solidFill>
                          <a:effectLst/>
                          <a:latin typeface="宋体" panose="02010600030101010101" pitchFamily="2" charset="-122"/>
                          <a:ea typeface="宋体" panose="02010600030101010101" pitchFamily="2" charset="-122"/>
                        </a:rPr>
                        <a:t>17</a:t>
                      </a:r>
                      <a:endParaRPr lang="en-US" altLang="zh-CN"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dirty="0">
                          <a:effectLst/>
                        </a:rPr>
                        <a:t>2025</a:t>
                      </a:r>
                      <a:endParaRPr lang="en-US" altLang="zh-CN"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dirty="0">
                          <a:effectLst/>
                        </a:rPr>
                        <a:t>X202510108077</a:t>
                      </a:r>
                      <a:endParaRPr lang="en-GB"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校级</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山西面食文化创意产品命名的语言艺术与翻译策略研究</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贾若颢</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王荣斌</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18</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rPr>
                        <a:t>X202510108078</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山西康养文旅示范景区英译语料的收集、整理与语料库建设</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郑宇辰</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乔洁</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19</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en-GB" sz="1050" u="none" strike="noStrike">
                          <a:effectLst/>
                        </a:rPr>
                        <a:t>X202510108079</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dirty="0">
                          <a:effectLst/>
                        </a:rPr>
                        <a:t>校级</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多模态视角下娄烦县高君宇红色文化资源的开发与乡村经济振兴研究</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孔晓文</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p>
                      <a:pPr algn="ctr" fontAlgn="ctr"/>
                      <a:r>
                        <a:rPr lang="zh-CN" altLang="en-US" sz="1050" u="none" strike="noStrike">
                          <a:effectLst/>
                        </a:rPr>
                        <a:t>闫玉华</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dirty="0">
                          <a:solidFill>
                            <a:srgbClr val="000000"/>
                          </a:solidFill>
                          <a:effectLst/>
                          <a:latin typeface="宋体" panose="02010600030101010101" pitchFamily="2" charset="-122"/>
                          <a:ea typeface="宋体" panose="02010600030101010101" pitchFamily="2" charset="-122"/>
                        </a:rPr>
                        <a:t>20</a:t>
                      </a:r>
                      <a:endParaRPr lang="en-US" altLang="zh-CN"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dirty="0">
                          <a:effectLst/>
                        </a:rPr>
                        <a:t>2025</a:t>
                      </a:r>
                      <a:endParaRPr lang="en-US" altLang="zh-CN"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X202510108080</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校级</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抗日战争时期“伪满洲国”日语教科书研究</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创新训练</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赵云飞</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荆瑶</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21</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dirty="0">
                          <a:effectLst/>
                        </a:rPr>
                        <a:t>X202510108081</a:t>
                      </a:r>
                      <a:endParaRPr lang="en-GB"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语“焕”平遥</a:t>
                      </a:r>
                      <a:r>
                        <a:rPr lang="en-US" altLang="zh-CN" sz="1050" u="none" strike="noStrike" dirty="0">
                          <a:effectLst/>
                        </a:rPr>
                        <a:t>——</a:t>
                      </a:r>
                      <a:r>
                        <a:rPr lang="zh-CN" altLang="en-US" sz="1050" u="none" strike="noStrike" dirty="0">
                          <a:effectLst/>
                        </a:rPr>
                        <a:t>探索推进平遥古城商业文化融合的语言路径</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杜雨菲</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郝晓莉</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341409">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22</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X202510108082</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山西红色文化双语口述的国际传播路径研究 </a:t>
                      </a:r>
                      <a:r>
                        <a:rPr lang="en-US" altLang="zh-CN" sz="1050" u="none" strike="noStrike" dirty="0">
                          <a:effectLst/>
                        </a:rPr>
                        <a:t>——</a:t>
                      </a:r>
                      <a:r>
                        <a:rPr lang="zh-CN" altLang="en-US" sz="1050" u="none" strike="noStrike" dirty="0">
                          <a:effectLst/>
                        </a:rPr>
                        <a:t>以“追寻八路军总部红色线路”为例</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李嘉璐</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段红梅</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23</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X202510108083</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非遗微影</a:t>
                      </a:r>
                      <a:r>
                        <a:rPr lang="en-US" altLang="zh-CN" sz="1050" u="none" strike="noStrike" dirty="0">
                          <a:effectLst/>
                        </a:rPr>
                        <a:t>·</a:t>
                      </a:r>
                      <a:r>
                        <a:rPr lang="zh-CN" altLang="en-US" sz="1050" u="none" strike="noStrike" dirty="0">
                          <a:effectLst/>
                        </a:rPr>
                        <a:t>剧梦传承</a:t>
                      </a:r>
                      <a:r>
                        <a:rPr lang="en-US" altLang="zh-CN" sz="1050" u="none" strike="noStrike" dirty="0">
                          <a:effectLst/>
                        </a:rPr>
                        <a:t>——</a:t>
                      </a:r>
                      <a:r>
                        <a:rPr lang="zh-CN" altLang="en-US" sz="1050" u="none" strike="noStrike" dirty="0">
                          <a:effectLst/>
                        </a:rPr>
                        <a:t>以平遥推光漆器为例</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应国红</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秦俊红</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296343">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24</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a:effectLst/>
                        </a:rPr>
                        <a:t>22025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X202510108084</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构建多语种桥梁</a:t>
                      </a:r>
                      <a:r>
                        <a:rPr lang="en-US" altLang="zh-CN" sz="1050" u="none" strike="noStrike" dirty="0">
                          <a:effectLst/>
                        </a:rPr>
                        <a:t>——</a:t>
                      </a:r>
                      <a:r>
                        <a:rPr lang="zh-CN" altLang="en-US" sz="1050" u="none" strike="noStrike" dirty="0">
                          <a:effectLst/>
                        </a:rPr>
                        <a:t>探索面向大众的小语种多元教学和传播模式</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蒲泓洁</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赵婧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341409">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X202510108085</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发展差异中的性别议题：美国、中国、印度女性安全与健康问题比较研究</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陈汇琳</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王娜</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640">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26</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X202510108086</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中西商业广告中的语言对比</a:t>
                      </a:r>
                      <a:r>
                        <a:rPr lang="en-US" altLang="zh-CN" sz="1050" u="none" strike="noStrike">
                          <a:effectLst/>
                        </a:rPr>
                        <a:t>—</a:t>
                      </a:r>
                      <a:r>
                        <a:rPr lang="zh-CN" altLang="en-US" sz="1050" u="none" strike="noStrike">
                          <a:effectLst/>
                        </a:rPr>
                        <a:t>以山西晋商和欧洲商会为例</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创新训练</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沈金秋</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侯晓梅</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296343">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27</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X202510108087</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3A</a:t>
                      </a:r>
                      <a:r>
                        <a:rPr lang="zh-CN" altLang="en-US" sz="1050" u="none" strike="noStrike">
                          <a:effectLst/>
                        </a:rPr>
                        <a:t>游戏</a:t>
                      </a:r>
                      <a:r>
                        <a:rPr lang="en-US" altLang="zh-CN" sz="1050" u="none" strike="noStrike">
                          <a:effectLst/>
                        </a:rPr>
                        <a:t>《</a:t>
                      </a:r>
                      <a:r>
                        <a:rPr lang="zh-CN" altLang="en-US" sz="1050" u="none" strike="noStrike">
                          <a:effectLst/>
                        </a:rPr>
                        <a:t>黑神话：悟空</a:t>
                      </a:r>
                      <a:r>
                        <a:rPr lang="en-US" altLang="zh-CN" sz="1050" u="none" strike="noStrike">
                          <a:effectLst/>
                        </a:rPr>
                        <a:t>》</a:t>
                      </a:r>
                      <a:r>
                        <a:rPr lang="zh-CN" altLang="en-US" sz="1050" u="none" strike="noStrike">
                          <a:effectLst/>
                        </a:rPr>
                        <a:t>英文版台词：对经典文化创新性英译的研究</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张梓欣</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屈闻明</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296343">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28</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X202510108088</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以</a:t>
                      </a:r>
                      <a:r>
                        <a:rPr lang="en-US" altLang="zh-CN" sz="1050" u="none" strike="noStrike">
                          <a:effectLst/>
                        </a:rPr>
                        <a:t>《</a:t>
                      </a:r>
                      <a:r>
                        <a:rPr lang="zh-CN" altLang="en-US" sz="1050" u="none" strike="noStrike">
                          <a:effectLst/>
                        </a:rPr>
                        <a:t>打金枝</a:t>
                      </a:r>
                      <a:r>
                        <a:rPr lang="en-US" altLang="zh-CN" sz="1050" u="none" strike="noStrike">
                          <a:effectLst/>
                        </a:rPr>
                        <a:t>》</a:t>
                      </a:r>
                      <a:r>
                        <a:rPr lang="zh-CN" altLang="en-US" sz="1050" u="none" strike="noStrike">
                          <a:effectLst/>
                        </a:rPr>
                        <a:t>为例构建晋剧多模态情感隐、转喻语料库及其表征模型</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吕昊</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张晶</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r h="174012">
                <a:tc>
                  <a:txBody>
                    <a:bodyPr/>
                    <a:p>
                      <a:pPr algn="ctr" fontAlgn="ctr">
                        <a:buNone/>
                      </a:pPr>
                      <a:r>
                        <a:rPr lang="en-US" altLang="zh-CN" sz="1050" b="0" i="0" u="none" strike="noStrike">
                          <a:solidFill>
                            <a:srgbClr val="000000"/>
                          </a:solidFill>
                          <a:effectLst/>
                          <a:latin typeface="宋体" panose="02010600030101010101" pitchFamily="2" charset="-122"/>
                          <a:ea typeface="宋体" panose="02010600030101010101" pitchFamily="2" charset="-122"/>
                        </a:rPr>
                        <a:t>29</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US" altLang="zh-CN" sz="1050" u="none" strike="noStrike">
                          <a:effectLst/>
                        </a:rPr>
                        <a:t>2025</a:t>
                      </a:r>
                      <a:endParaRPr lang="en-US" altLang="zh-CN"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en-GB" sz="1050" u="none" strike="noStrike">
                          <a:effectLst/>
                        </a:rPr>
                        <a:t>X202510108089</a:t>
                      </a:r>
                      <a:endParaRPr lang="en-GB"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校级</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入晋随俗：太原市手工艺类非遗项目游学自由行线路开发研究</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创新训练</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a:effectLst/>
                        </a:rPr>
                        <a:t>叶佳钦</a:t>
                      </a:r>
                      <a:endParaRPr lang="zh-CN" altLang="en-US" sz="1050" b="0" i="0" u="none" strike="noStrike">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c>
                  <a:txBody>
                    <a:bodyPr/>
                    <a:lstStyle/>
                    <a:p>
                      <a:pPr algn="ctr" fontAlgn="ctr"/>
                      <a:r>
                        <a:rPr lang="zh-CN" altLang="en-US" sz="1050" u="none" strike="noStrike" dirty="0">
                          <a:effectLst/>
                        </a:rPr>
                        <a:t>荆素蓉</a:t>
                      </a:r>
                      <a:endParaRPr lang="zh-CN" altLang="en-US" sz="1050" b="0" i="0" u="none" strike="noStrike" dirty="0">
                        <a:solidFill>
                          <a:srgbClr val="000000"/>
                        </a:solidFill>
                        <a:effectLst/>
                        <a:latin typeface="宋体" panose="02010600030101010101" pitchFamily="2" charset="-122"/>
                        <a:ea typeface="宋体" panose="02010600030101010101" pitchFamily="2" charset="-122"/>
                      </a:endParaRPr>
                    </a:p>
                  </a:txBody>
                  <a:tcPr marL="6324" marR="6324" marT="6324" marB="0" anchor="ctr">
                    <a:solidFill>
                      <a:schemeClr val="accent5">
                        <a:lumMod val="40000"/>
                        <a:lumOff val="60000"/>
                      </a:schemeClr>
                    </a:solidFill>
                  </a:tcPr>
                </a:tc>
              </a:tr>
            </a:tbl>
          </a:graphicData>
        </a:graphic>
      </p:graphicFrame>
    </p:spTree>
  </p:cSld>
  <p:clrMapOvr>
    <a:masterClrMapping/>
  </p:clrMapOvr>
</p:sld>
</file>

<file path=ppt/tags/tag1.xml><?xml version="1.0" encoding="utf-8"?>
<p:tagLst xmlns:p="http://schemas.openxmlformats.org/presentationml/2006/main">
  <p:tag name="commondata" val="eyJoZGlkIjoiOTZhMjhkYTU1OGJiMTY0ZjUyYmE0N2E2NjlhM2Y1ZjIifQ=="/>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等线"/>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1610</Words>
  <Application>WPS 演示</Application>
  <PresentationFormat>宽屏</PresentationFormat>
  <Paragraphs>480</Paragraphs>
  <Slides>1</Slides>
  <Notes>0</Notes>
  <HiddenSlides>0</HiddenSlides>
  <MMClips>0</MMClips>
  <ScaleCrop>false</ScaleCrop>
  <HeadingPairs>
    <vt:vector size="6" baseType="variant">
      <vt:variant>
        <vt:lpstr>已用的字体</vt:lpstr>
      </vt:variant>
      <vt:variant>
        <vt:i4>8</vt:i4>
      </vt:variant>
      <vt:variant>
        <vt:lpstr>主题</vt:lpstr>
      </vt:variant>
      <vt:variant>
        <vt:i4>1</vt:i4>
      </vt:variant>
      <vt:variant>
        <vt:lpstr>幻灯片标题</vt:lpstr>
      </vt:variant>
      <vt:variant>
        <vt:i4>1</vt:i4>
      </vt:variant>
    </vt:vector>
  </HeadingPairs>
  <TitlesOfParts>
    <vt:vector size="10" baseType="lpstr">
      <vt:lpstr>Arial</vt:lpstr>
      <vt:lpstr>宋体</vt:lpstr>
      <vt:lpstr>Wingdings</vt:lpstr>
      <vt:lpstr>等线</vt:lpstr>
      <vt:lpstr>微软雅黑</vt:lpstr>
      <vt:lpstr>Arial Unicode MS</vt:lpstr>
      <vt:lpstr>等线 Light</vt:lpstr>
      <vt:lpstr>Calibri</vt:lpstr>
      <vt:lpstr>Office 主题​​</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YLX</dc:creator>
  <cp:lastModifiedBy>翠熙</cp:lastModifiedBy>
  <cp:revision>5</cp:revision>
  <dcterms:created xsi:type="dcterms:W3CDTF">2025-05-03T01:30:00Z</dcterms:created>
  <dcterms:modified xsi:type="dcterms:W3CDTF">2025-05-06T08:46:25Z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CD470634FAA6448FB804FAC640EDB2FD_13</vt:lpwstr>
  </property>
  <property fmtid="{D5CDD505-2E9C-101B-9397-08002B2CF9AE}" pid="3" name="KSOProductBuildVer">
    <vt:lpwstr>2052-12.1.0.20784</vt:lpwstr>
  </property>
</Properties>
</file>

<file path=docProps/thumbnail.jpeg>
</file>